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13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>
        <p:scale>
          <a:sx n="100" d="100"/>
          <a:sy n="100" d="100"/>
        </p:scale>
        <p:origin x="0" y="222"/>
      </p:cViewPr>
      <p:guideLst>
        <p:guide orient="horz" pos="867"/>
        <p:guide pos="13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90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62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2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Caleidoscopio Software Solutions s.r.l.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05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3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9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90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64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6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01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2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963E3-9C99-43DC-85E1-44B88E1909DA}" type="datetimeFigureOut">
              <a:rPr lang="it-IT" smtClean="0"/>
              <a:t>21/11/2018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79C5-BB12-4B0B-8A93-C440B8297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42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itunes.apple.com/it/app/avisnet/id980248951" TargetMode="Externa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hyperlink" Target="https://play.google.com/store/apps/details?id=it.caleidoscopio.avisnetmobi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 rot="18690809">
            <a:off x="-1063622" y="1206884"/>
            <a:ext cx="7728857" cy="3960000"/>
          </a:xfrm>
          <a:prstGeom prst="rect">
            <a:avLst/>
          </a:prstGeom>
          <a:solidFill>
            <a:srgbClr val="F18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69984" y="5405110"/>
            <a:ext cx="260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Caleidoscopio Software Solutions s.r.l.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Via Giardini, 470 Scala H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41124 – Modena, </a:t>
            </a:r>
            <a:r>
              <a:rPr lang="it-IT" sz="1200" dirty="0" err="1" smtClean="0">
                <a:solidFill>
                  <a:schemeClr val="bg1"/>
                </a:solidFill>
              </a:rPr>
              <a:t>Italy</a:t>
            </a:r>
            <a:endParaRPr lang="it-IT" sz="1200" dirty="0" smtClean="0">
              <a:solidFill>
                <a:schemeClr val="bg1"/>
              </a:solidFill>
            </a:endParaRPr>
          </a:p>
          <a:p>
            <a:endParaRPr lang="it-IT" sz="1200" dirty="0">
              <a:solidFill>
                <a:schemeClr val="bg1"/>
              </a:solidFill>
            </a:endParaRPr>
          </a:p>
          <a:p>
            <a:r>
              <a:rPr lang="it-IT" sz="1200" dirty="0" smtClean="0">
                <a:solidFill>
                  <a:schemeClr val="bg1"/>
                </a:solidFill>
              </a:rPr>
              <a:t>Tel.  +39 059 343993</a:t>
            </a:r>
          </a:p>
          <a:p>
            <a:r>
              <a:rPr lang="it-IT" sz="1200" dirty="0" smtClean="0">
                <a:solidFill>
                  <a:schemeClr val="bg1"/>
                </a:solidFill>
              </a:rPr>
              <a:t>Fax. +39 059 352643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5" name="AVISNet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5021" y="77728"/>
            <a:ext cx="11604818" cy="6527711"/>
          </a:xfrm>
          <a:prstGeom prst="plus">
            <a:avLst>
              <a:gd name="adj" fmla="val 50000"/>
            </a:avLst>
          </a:prstGeom>
        </p:spPr>
      </p:pic>
      <p:sp>
        <p:nvSpPr>
          <p:cNvPr id="6" name="Rettangolo 5"/>
          <p:cNvSpPr/>
          <p:nvPr/>
        </p:nvSpPr>
        <p:spPr>
          <a:xfrm>
            <a:off x="6972300" y="0"/>
            <a:ext cx="82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1460963" y="0"/>
            <a:ext cx="82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1" y="161408"/>
            <a:ext cx="1302884" cy="130288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3" y="2634296"/>
            <a:ext cx="3176540" cy="995888"/>
          </a:xfrm>
          <a:prstGeom prst="rect">
            <a:avLst/>
          </a:prstGeom>
        </p:spPr>
      </p:pic>
      <p:pic>
        <p:nvPicPr>
          <p:cNvPr id="16" name="Immagine 15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20" y="3976119"/>
            <a:ext cx="1371603" cy="406909"/>
          </a:xfrm>
          <a:prstGeom prst="rect">
            <a:avLst/>
          </a:prstGeom>
        </p:spPr>
      </p:pic>
      <p:pic>
        <p:nvPicPr>
          <p:cNvPr id="17" name="Immagine 16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3" y="3975463"/>
            <a:ext cx="1379827" cy="40756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63" y="811786"/>
            <a:ext cx="4222880" cy="11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28</Words>
  <Application>Microsoft Office PowerPoint</Application>
  <PresentationFormat>Widescreen</PresentationFormat>
  <Paragraphs>6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Maurizio Gentile</dc:creator>
  <cp:lastModifiedBy>Maurizio Gentile</cp:lastModifiedBy>
  <cp:revision>20</cp:revision>
  <dcterms:created xsi:type="dcterms:W3CDTF">2018-11-20T10:10:45Z</dcterms:created>
  <dcterms:modified xsi:type="dcterms:W3CDTF">2018-11-21T09:15:00Z</dcterms:modified>
</cp:coreProperties>
</file>